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Heebo Light" pitchFamily="2" charset="-79"/>
      <p:regular r:id="rId13"/>
    </p:embeddedFont>
    <p:embeddedFont>
      <p:font typeface="Montserrat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130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2811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Biotechnology and CRISPR: Revolutionizing Genetic Engineering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946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presentation explores the fundamentals of biotechnology and the revolutionary CRISPR technology, highlighting their growing relevance in medicine, agriculture, and beyond.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384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by Sumedh Kedari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183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6728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 appreciate your time and attention. I trust this presentation offered a comprehensive and insightful look into biotechnology and CRISPR technology.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9482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Please don't hesitate to contact me if you have any inquiries or would like to discuss this topic further: your_email@example.com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6149"/>
            <a:ext cx="67691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What is Biotechnology?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330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Biotechnology involves utilizing living systems and organisms to develop or produce products.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8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34330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Agriculture: Genetically modified crops (GMOs) for pest resistance and increased yield (e.g., Bt corn).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2381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Medicine: Production of insulin for diabetes treatment using genetically engineered bacteria.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Environmental Science: Bioremediation using microbes to clean up pollutants (e.g., oil spills).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84835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Industrial Processes: Enzyme production for detergents and biofuels.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81782"/>
            <a:ext cx="103354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the Basics of CRISPR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3072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CRISPR stands for "Clustered Regularly Interspaced Short Palindromic Repeats." This technology is revolutionizing genetic engineering by allowing scientists to precisely edit DNA sequences. The CRISPR-Cas9 system is a key player in this revolution.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0668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87504" y="6151840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30906" y="60668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Cas9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6557248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 enzyme acting like molecular scissors, cutting DNA at specific locations.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667" y="60668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7139" y="6151840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165783" y="60668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Guide RNA (gRNA)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165783" y="6557248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short RNA sequence that guides Cas9 to the target DNA sequence.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199"/>
            <a:ext cx="112136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CRISPR-Cas9 System: How It Works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560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303973" y="1995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Step 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303973" y="2486025"/>
            <a:ext cx="125326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Designing the gRNA to match the target DNA sequence.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1133951" y="3075742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644134" y="30757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Step 2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644134" y="3566160"/>
            <a:ext cx="121924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Introducing the CRISPR-Cas9 system into the cell.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474232" y="415587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984415" y="41558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Step 3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984415" y="464629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gRNA guides Cas9 to the target DNA.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814513" y="5236012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324695" y="52360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Step 4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2324695" y="5726430"/>
            <a:ext cx="115119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Cas9 cuts both strands of the DNA.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474232" y="631614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984415" y="63161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Step 5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984415" y="680656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cell repairs the break either by non-homologous end joining (NHEJ) or homology-directed repair (HDR).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1999" y="3449955"/>
            <a:ext cx="8909090" cy="671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Applications of CRISPR: Medicine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1999" y="4658558"/>
            <a:ext cx="2686050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 Therapy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51999" y="5209103"/>
            <a:ext cx="4025503" cy="2063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Correcting genetic defects in diseases like cystic fibrosis and sickle cell anemia. Example: Clinical trials using CRISPR to edit the gene responsible for sickle cell anemia show promising results in reducing the need for blood transfusions.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5309235" y="4658558"/>
            <a:ext cx="2686050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Cancer Treatment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5309235" y="5209103"/>
            <a:ext cx="4025503" cy="1719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Engineering immune cells to target and destroy cancer cells. Example: CAR-T cell therapy involves modifying T cells with CRISPR to recognize and kill cancer cells more effectively.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9866471" y="4658558"/>
            <a:ext cx="2686050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Infectious Diseases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9866471" y="5209103"/>
            <a:ext cx="4025503" cy="1719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Developing new diagnostics and treatments for viral infections like HIV. Example: Researchers are using CRISPR to target and destroy HIV DNA in infected cells.</a:t>
            </a:r>
            <a:endParaRPr lang="en-US" sz="16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86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6396"/>
            <a:ext cx="99776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Applications of CRISPR: Agriculture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04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7504" y="4935498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8504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Crop Improvement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340906"/>
            <a:ext cx="345924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Enhancing traits like yield, disease resistance, and drought tolerance. Example: Developing rice varieties that are resistant to bacterial blight, a major threat to rice production.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48504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75434" y="4935498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48504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Livestock Breeding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340906"/>
            <a:ext cx="345924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Improving traits like disease resistance, muscle growth, and milk production in animals. Example: Using CRISPR to create cattle that are resistant to bovine tuberculosis.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8504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99320" y="4935498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4850487"/>
            <a:ext cx="33219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Sustainable Agriculture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340906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Reducing the need for pesticides and fertilizers, leading to more environmentally friendly agricultural practices.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930" y="610791"/>
            <a:ext cx="7592139" cy="1385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Ethical Considerations of CRISPR Technology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5930" y="2328743"/>
            <a:ext cx="3685223" cy="3420904"/>
          </a:xfrm>
          <a:prstGeom prst="roundRect">
            <a:avLst>
              <a:gd name="adj" fmla="val 272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5245" y="2558058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Germline Editing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5245" y="3037522"/>
            <a:ext cx="3226594" cy="2482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Concerns about making permanent changes to the human genome that can be passed on to future generations. The potential for unintended consequences and off-target effects.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2847" y="2328743"/>
            <a:ext cx="3685223" cy="3420904"/>
          </a:xfrm>
          <a:prstGeom prst="roundRect">
            <a:avLst>
              <a:gd name="adj" fmla="val 272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2162" y="2558058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Social Equity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12162" y="3037522"/>
            <a:ext cx="3226594" cy="1418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Ensuring that CRISPR technology is accessible to all and does not exacerbate existing inequalities.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75930" y="5971342"/>
            <a:ext cx="7592139" cy="1647468"/>
          </a:xfrm>
          <a:prstGeom prst="roundRect">
            <a:avLst>
              <a:gd name="adj" fmla="val 5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05245" y="6200656"/>
            <a:ext cx="3569137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Regulation and Oversight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05245" y="6680121"/>
            <a:ext cx="7133511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need for clear guidelines and regulations to govern the use of CRISPR technology, ensuring responsible development and application.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5560"/>
            <a:ext cx="60911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Future of CRISPR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674501"/>
            <a:ext cx="30480" cy="392942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16956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9296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8915" y="3014663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901315"/>
            <a:ext cx="53438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Advancements in CRISPR Technology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39173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Developing more precise and efficient CRISPR systems, expanding the range of applications for CRISPR.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506622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8263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23673" y="4911328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797981"/>
            <a:ext cx="34946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Potential Breakthroughs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5288399"/>
            <a:ext cx="596872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Curing genetic diseases, creating more sustainable and resilient agricultural systems, developing new diagnostic tools and therapies for a wide range of diseases.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425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Benefits and Drawbacks of Biotechnology and CRISPR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087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Benefits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899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Revolutionizing medicine and curing diseases.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3212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Sustainable food production, increasing yields and reducing environmental impact.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3722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Reducing carbon footprint through advancements in biofuel production and environmental remediation.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6087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Drawbacks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18992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Ethical considerations related to germline editing and its potential for unintended consequences.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9950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Concerns about the potential for creating genetic disorders in future generations.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80013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need for stringent regulation and oversight to ensure responsible and ethical use.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729</Words>
  <Application>Microsoft Office PowerPoint</Application>
  <PresentationFormat>Custom</PresentationFormat>
  <Paragraphs>83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Montserrat</vt:lpstr>
      <vt:lpstr>Heebo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Sumedh Kedari</cp:lastModifiedBy>
  <cp:revision>2</cp:revision>
  <dcterms:created xsi:type="dcterms:W3CDTF">2025-02-25T04:25:00Z</dcterms:created>
  <dcterms:modified xsi:type="dcterms:W3CDTF">2025-02-25T04:44:20Z</dcterms:modified>
</cp:coreProperties>
</file>